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6" r:id="rId5"/>
  </p:sldMasterIdLst>
  <p:notesMasterIdLst>
    <p:notesMasterId r:id="rId7"/>
  </p:notesMasterIdLst>
  <p:handoutMasterIdLst>
    <p:handoutMasterId r:id="rId8"/>
  </p:handoutMasterIdLst>
  <p:sldIdLst>
    <p:sldId id="258" r:id="rId6"/>
  </p:sldIdLst>
  <p:sldSz cx="10058400" cy="15544800"/>
  <p:notesSz cx="150876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790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7215" autoAdjust="0"/>
  </p:normalViewPr>
  <p:slideViewPr>
    <p:cSldViewPr snapToGrid="0">
      <p:cViewPr>
        <p:scale>
          <a:sx n="100" d="100"/>
          <a:sy n="100" d="100"/>
        </p:scale>
        <p:origin x="600" y="-2832"/>
      </p:cViewPr>
      <p:guideLst>
        <p:guide orient="horz" pos="9790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35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074" tIns="71535" rIns="143074" bIns="71535" numCol="1" anchor="t" anchorCtr="0" compatLnSpc="1">
            <a:prstTxWarp prst="textNoShape">
              <a:avLst/>
            </a:prstTxWarp>
          </a:bodyPr>
          <a:lstStyle>
            <a:lvl1pPr defTabSz="1431616">
              <a:defRPr sz="2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8551863" y="0"/>
            <a:ext cx="65357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074" tIns="71535" rIns="143074" bIns="71535" numCol="1" anchor="t" anchorCtr="0" compatLnSpc="1">
            <a:prstTxWarp prst="textNoShape">
              <a:avLst/>
            </a:prstTxWarp>
          </a:bodyPr>
          <a:lstStyle>
            <a:lvl1pPr algn="r" defTabSz="1431616">
              <a:defRPr sz="2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7800"/>
            <a:ext cx="653573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074" tIns="71535" rIns="143074" bIns="71535" numCol="1" anchor="b" anchorCtr="0" compatLnSpc="1">
            <a:prstTxWarp prst="textNoShape">
              <a:avLst/>
            </a:prstTxWarp>
          </a:bodyPr>
          <a:lstStyle>
            <a:lvl1pPr defTabSz="1431616">
              <a:defRPr sz="2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8551863" y="9067800"/>
            <a:ext cx="65357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3074" tIns="71535" rIns="143074" bIns="71535" numCol="1" anchor="b" anchorCtr="0" compatLnSpc="1">
            <a:prstTxWarp prst="textNoShape">
              <a:avLst/>
            </a:prstTxWarp>
          </a:bodyPr>
          <a:lstStyle>
            <a:lvl1pPr algn="r" defTabSz="1431616">
              <a:defRPr sz="2200"/>
            </a:lvl1pPr>
          </a:lstStyle>
          <a:p>
            <a:pPr>
              <a:defRPr/>
            </a:pPr>
            <a:fld id="{453E1E81-DF39-4F67-96A0-29E5B3D4DD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553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534400" y="0"/>
            <a:ext cx="65532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359525" y="685800"/>
            <a:ext cx="2368550" cy="3659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981200" y="4572000"/>
            <a:ext cx="111252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5588"/>
            <a:ext cx="65532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8534400" y="9145588"/>
            <a:ext cx="65532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1" tIns="45694" rIns="91391" bIns="4569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28F6295-FE73-4D25-B6A1-08103CD69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F296A4-4BC8-4FC5-A454-EFDEB2997E8C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59525" y="685800"/>
            <a:ext cx="2368550" cy="3659188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hee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no sheet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Line 2"/>
          <p:cNvSpPr>
            <a:spLocks noChangeShapeType="1"/>
          </p:cNvSpPr>
          <p:nvPr userDrawn="1"/>
        </p:nvSpPr>
        <p:spPr bwMode="auto">
          <a:xfrm rot="5400000">
            <a:off x="-6422767" y="7759609"/>
            <a:ext cx="14401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2" name="Rectangle 31"/>
          <p:cNvSpPr>
            <a:spLocks noChangeArrowheads="1"/>
          </p:cNvSpPr>
          <p:nvPr userDrawn="1"/>
        </p:nvSpPr>
        <p:spPr bwMode="auto">
          <a:xfrm rot="5400000">
            <a:off x="-2079367" y="3187609"/>
            <a:ext cx="14401800" cy="9144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3" name="Line 4"/>
          <p:cNvSpPr>
            <a:spLocks noChangeShapeType="1"/>
          </p:cNvSpPr>
          <p:nvPr userDrawn="1"/>
        </p:nvSpPr>
        <p:spPr bwMode="auto">
          <a:xfrm rot="5400000">
            <a:off x="662245" y="3397922"/>
            <a:ext cx="1589" cy="23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4" name="Line 5"/>
          <p:cNvSpPr>
            <a:spLocks noChangeShapeType="1"/>
          </p:cNvSpPr>
          <p:nvPr userDrawn="1"/>
        </p:nvSpPr>
        <p:spPr bwMode="auto">
          <a:xfrm rot="5400000" flipH="1">
            <a:off x="659865" y="5719703"/>
            <a:ext cx="3174" cy="2333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5" name="Line 6"/>
          <p:cNvSpPr>
            <a:spLocks noChangeShapeType="1"/>
          </p:cNvSpPr>
          <p:nvPr userDrawn="1"/>
        </p:nvSpPr>
        <p:spPr bwMode="auto">
          <a:xfrm rot="5400000" flipH="1">
            <a:off x="661453" y="8245035"/>
            <a:ext cx="3174" cy="2301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6" name="Line 7"/>
          <p:cNvSpPr>
            <a:spLocks noChangeShapeType="1"/>
          </p:cNvSpPr>
          <p:nvPr userDrawn="1"/>
        </p:nvSpPr>
        <p:spPr bwMode="auto">
          <a:xfrm rot="5400000" flipH="1">
            <a:off x="662246" y="13180414"/>
            <a:ext cx="0" cy="231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7" name="Line 8"/>
          <p:cNvSpPr>
            <a:spLocks noChangeShapeType="1"/>
          </p:cNvSpPr>
          <p:nvPr userDrawn="1"/>
        </p:nvSpPr>
        <p:spPr bwMode="auto">
          <a:xfrm rot="5400000" flipH="1">
            <a:off x="662245" y="14626754"/>
            <a:ext cx="1589" cy="2301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38" name="Rectangle 37"/>
          <p:cNvSpPr>
            <a:spLocks noChangeArrowheads="1"/>
          </p:cNvSpPr>
          <p:nvPr userDrawn="1"/>
        </p:nvSpPr>
        <p:spPr bwMode="auto">
          <a:xfrm rot="5400000">
            <a:off x="-799207" y="1907449"/>
            <a:ext cx="292608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charset="0"/>
              </a:rPr>
              <a:t>PROJECT NO:  </a:t>
            </a:r>
          </a:p>
        </p:txBody>
      </p:sp>
      <p:sp>
        <p:nvSpPr>
          <p:cNvPr id="39" name="Rectangle 38"/>
          <p:cNvSpPr>
            <a:spLocks noChangeArrowheads="1"/>
          </p:cNvSpPr>
          <p:nvPr userDrawn="1"/>
        </p:nvSpPr>
        <p:spPr bwMode="auto">
          <a:xfrm rot="5400000">
            <a:off x="-479167" y="4540921"/>
            <a:ext cx="2285999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charset="0"/>
              </a:rPr>
              <a:t>HWY:  </a:t>
            </a:r>
          </a:p>
        </p:txBody>
      </p:sp>
      <p:sp>
        <p:nvSpPr>
          <p:cNvPr id="40" name="Rectangle 39"/>
          <p:cNvSpPr>
            <a:spLocks noChangeArrowheads="1"/>
          </p:cNvSpPr>
          <p:nvPr userDrawn="1"/>
        </p:nvSpPr>
        <p:spPr bwMode="auto">
          <a:xfrm rot="5400000">
            <a:off x="-570608" y="6954938"/>
            <a:ext cx="2468881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charset="0"/>
              </a:rPr>
              <a:t>COUNTY:  </a:t>
            </a:r>
          </a:p>
        </p:txBody>
      </p:sp>
      <p:sp>
        <p:nvSpPr>
          <p:cNvPr id="41" name="Rectangle 40"/>
          <p:cNvSpPr>
            <a:spLocks noChangeArrowheads="1"/>
          </p:cNvSpPr>
          <p:nvPr userDrawn="1"/>
        </p:nvSpPr>
        <p:spPr bwMode="auto">
          <a:xfrm rot="5400000">
            <a:off x="-1759327" y="10667401"/>
            <a:ext cx="484632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charset="0"/>
              </a:rPr>
              <a:t>MISCELLANEOUS QUANTITIES</a:t>
            </a:r>
          </a:p>
        </p:txBody>
      </p:sp>
      <p:sp>
        <p:nvSpPr>
          <p:cNvPr id="42" name="Rectangle 41"/>
          <p:cNvSpPr>
            <a:spLocks noChangeArrowheads="1"/>
          </p:cNvSpPr>
          <p:nvPr userDrawn="1"/>
        </p:nvSpPr>
        <p:spPr bwMode="auto">
          <a:xfrm rot="5400000">
            <a:off x="-21967" y="13867801"/>
            <a:ext cx="1371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charset="0"/>
              </a:rPr>
              <a:t>SHEET:</a:t>
            </a:r>
          </a:p>
        </p:txBody>
      </p:sp>
      <p:sp>
        <p:nvSpPr>
          <p:cNvPr id="43" name="Rectangle 42"/>
          <p:cNvSpPr>
            <a:spLocks noChangeArrowheads="1"/>
          </p:cNvSpPr>
          <p:nvPr userDrawn="1"/>
        </p:nvSpPr>
        <p:spPr bwMode="auto">
          <a:xfrm rot="5400000">
            <a:off x="465560" y="14764585"/>
            <a:ext cx="36353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100" b="1" dirty="0">
                <a:latin typeface="Arial" charset="0"/>
              </a:rPr>
              <a:t>E</a:t>
            </a:r>
          </a:p>
        </p:txBody>
      </p:sp>
      <p:sp>
        <p:nvSpPr>
          <p:cNvPr id="44" name="Text Box 16"/>
          <p:cNvSpPr txBox="1">
            <a:spLocks noChangeArrowheads="1"/>
          </p:cNvSpPr>
          <p:nvPr userDrawn="1"/>
        </p:nvSpPr>
        <p:spPr bwMode="auto">
          <a:xfrm rot="5400000">
            <a:off x="-456942" y="7847112"/>
            <a:ext cx="18288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600" dirty="0">
                <a:latin typeface="Arial" charset="0"/>
              </a:rPr>
              <a:t>PLOT DATE :  </a:t>
            </a:r>
            <a:fld id="{A215E707-6A0D-417D-9B0B-5983137D9E34}" type="datetime4">
              <a:rPr lang="en-US" sz="600" smtClean="0">
                <a:latin typeface="Arial" charset="0"/>
              </a:rPr>
              <a:t>July 30, 2021</a:t>
            </a:fld>
            <a:endParaRPr lang="en-US" sz="600" dirty="0">
              <a:latin typeface="Arial" charset="0"/>
            </a:endParaRPr>
          </a:p>
          <a:p>
            <a:endParaRPr lang="en-US" sz="600" dirty="0">
              <a:latin typeface="Arial" charset="0"/>
            </a:endParaRPr>
          </a:p>
        </p:txBody>
      </p:sp>
      <p:sp>
        <p:nvSpPr>
          <p:cNvPr id="45" name="Text Box 17"/>
          <p:cNvSpPr txBox="1">
            <a:spLocks noChangeArrowheads="1"/>
          </p:cNvSpPr>
          <p:nvPr userDrawn="1"/>
        </p:nvSpPr>
        <p:spPr bwMode="auto">
          <a:xfrm rot="5400000">
            <a:off x="-302161" y="9530658"/>
            <a:ext cx="15192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600" dirty="0">
                <a:latin typeface="Arial" charset="0"/>
              </a:rPr>
              <a:t>PLOT BY :  A.R.H.</a:t>
            </a:r>
          </a:p>
        </p:txBody>
      </p:sp>
      <p:sp>
        <p:nvSpPr>
          <p:cNvPr id="46" name="Text Box 18"/>
          <p:cNvSpPr txBox="1">
            <a:spLocks noChangeArrowheads="1"/>
          </p:cNvSpPr>
          <p:nvPr userDrawn="1"/>
        </p:nvSpPr>
        <p:spPr bwMode="auto">
          <a:xfrm rot="5400000">
            <a:off x="-274320" y="10978676"/>
            <a:ext cx="146304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600" dirty="0">
                <a:latin typeface="Arial" charset="0"/>
              </a:rPr>
              <a:t>PLOT NAME : </a:t>
            </a:r>
          </a:p>
        </p:txBody>
      </p:sp>
      <p:sp>
        <p:nvSpPr>
          <p:cNvPr id="47" name="Text Box 19"/>
          <p:cNvSpPr txBox="1">
            <a:spLocks noChangeArrowheads="1"/>
          </p:cNvSpPr>
          <p:nvPr userDrawn="1"/>
        </p:nvSpPr>
        <p:spPr bwMode="auto">
          <a:xfrm rot="5400000">
            <a:off x="-7938" y="12174380"/>
            <a:ext cx="930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600" dirty="0">
                <a:latin typeface="Arial" charset="0"/>
              </a:rPr>
              <a:t>PLOT SCALE : 1:1</a:t>
            </a:r>
          </a:p>
        </p:txBody>
      </p:sp>
      <p:sp>
        <p:nvSpPr>
          <p:cNvPr id="48" name="Rectangle 47"/>
          <p:cNvSpPr>
            <a:spLocks noChangeArrowheads="1"/>
          </p:cNvSpPr>
          <p:nvPr userDrawn="1"/>
        </p:nvSpPr>
        <p:spPr bwMode="auto">
          <a:xfrm rot="5400000">
            <a:off x="7866320" y="14571572"/>
            <a:ext cx="244475" cy="10223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9" name="Text Box 21"/>
          <p:cNvSpPr txBox="1">
            <a:spLocks noChangeArrowheads="1"/>
          </p:cNvSpPr>
          <p:nvPr userDrawn="1"/>
        </p:nvSpPr>
        <p:spPr bwMode="auto">
          <a:xfrm rot="5400000">
            <a:off x="7828035" y="14887545"/>
            <a:ext cx="327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Arial" charset="0"/>
              </a:rPr>
              <a:t>3</a:t>
            </a:r>
          </a:p>
        </p:txBody>
      </p:sp>
      <p:sp>
        <p:nvSpPr>
          <p:cNvPr id="50" name="Rectangle 49"/>
          <p:cNvSpPr>
            <a:spLocks noChangeArrowheads="1"/>
          </p:cNvSpPr>
          <p:nvPr userDrawn="1"/>
        </p:nvSpPr>
        <p:spPr bwMode="auto">
          <a:xfrm rot="5400000">
            <a:off x="7865526" y="-76323"/>
            <a:ext cx="246063" cy="102235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1" name="Text Box 23"/>
          <p:cNvSpPr txBox="1">
            <a:spLocks noChangeArrowheads="1"/>
          </p:cNvSpPr>
          <p:nvPr userDrawn="1"/>
        </p:nvSpPr>
        <p:spPr bwMode="auto">
          <a:xfrm rot="5400000">
            <a:off x="7829623" y="257145"/>
            <a:ext cx="3273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2000" b="1" dirty="0">
                <a:latin typeface="Arial" charset="0"/>
              </a:rPr>
              <a:t>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2pPr>
      <a:lvl3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3pPr>
      <a:lvl4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4pPr>
      <a:lvl5pPr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5pPr>
      <a:lvl6pPr marL="457200"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6pPr>
      <a:lvl7pPr marL="914400"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7pPr>
      <a:lvl8pPr marL="1371600"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8pPr>
      <a:lvl9pPr marL="1828800" algn="ctr" defTabSz="1473200" rtl="0" eaLnBrk="1" fontAlgn="base" hangingPunct="1">
        <a:spcBef>
          <a:spcPct val="0"/>
        </a:spcBef>
        <a:spcAft>
          <a:spcPct val="0"/>
        </a:spcAft>
        <a:defRPr sz="7100">
          <a:solidFill>
            <a:schemeClr val="tx2"/>
          </a:solidFill>
          <a:latin typeface="Times New Roman" pitchFamily="18" charset="0"/>
        </a:defRPr>
      </a:lvl9pPr>
    </p:titleStyle>
    <p:bodyStyle>
      <a:lvl1pPr marL="552450" indent="-552450" algn="l" defTabSz="1473200" rtl="0" eaLnBrk="1" fontAlgn="base" hangingPunct="1">
        <a:spcBef>
          <a:spcPct val="20000"/>
        </a:spcBef>
        <a:spcAft>
          <a:spcPct val="0"/>
        </a:spcAft>
        <a:buChar char="•"/>
        <a:defRPr sz="5200">
          <a:solidFill>
            <a:schemeClr val="tx1"/>
          </a:solidFill>
          <a:latin typeface="+mn-lt"/>
          <a:ea typeface="+mn-ea"/>
          <a:cs typeface="+mn-cs"/>
        </a:defRPr>
      </a:lvl1pPr>
      <a:lvl2pPr marL="1196975" indent="-460375" algn="l" defTabSz="1473200" rtl="0" eaLnBrk="1" fontAlgn="base" hangingPunct="1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</a:defRPr>
      </a:lvl2pPr>
      <a:lvl3pPr marL="1841500" indent="-368300" algn="l" defTabSz="1473200" rtl="0" eaLnBrk="1" fontAlgn="base" hangingPunct="1">
        <a:spcBef>
          <a:spcPct val="20000"/>
        </a:spcBef>
        <a:spcAft>
          <a:spcPct val="0"/>
        </a:spcAft>
        <a:buChar char="•"/>
        <a:defRPr sz="3900">
          <a:solidFill>
            <a:schemeClr val="tx1"/>
          </a:solidFill>
          <a:latin typeface="+mn-lt"/>
        </a:defRPr>
      </a:lvl3pPr>
      <a:lvl4pPr marL="2578100" indent="-368300" algn="l" defTabSz="1473200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4pPr>
      <a:lvl5pPr marL="33147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5pPr>
      <a:lvl6pPr marL="37719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6pPr>
      <a:lvl7pPr marL="42291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7pPr>
      <a:lvl8pPr marL="46863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8pPr>
      <a:lvl9pPr marL="5143500" indent="-368300" algn="l" defTabSz="1473200" rtl="0" eaLnBrk="1" fontAlgn="base" hangingPunct="1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030200_mq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-mq-plan-sheet-rotated.potx" id="{BE136E1D-8F99-4E0D-B718-A1A7E3B5B5DC}" vid="{10427183-1862-42F9-8C57-54C8BD8D457D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-mq-plan-sheet-rotated.potx" id="{BE136E1D-8F99-4E0D-B718-A1A7E3B5B5DC}" vid="{AD851468-55B0-4B67-B27B-BB7F45D94CD6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2" ma:contentTypeDescription="Create a new document." ma:contentTypeScope="" ma:versionID="e84e99397d58fb10d4eb13022cdaac12">
  <xsd:schema xmlns:xsd="http://www.w3.org/2001/XMLSchema" xmlns:xs="http://www.w3.org/2001/XMLSchema" xmlns:p="http://schemas.microsoft.com/office/2006/metadata/properties" xmlns:ns1="http://schemas.microsoft.com/sharepoint/v3" xmlns:ns2="a8b72882-1d02-4704-8464-4e9c6e9dc531" targetNamespace="http://schemas.microsoft.com/office/2006/metadata/properties" ma:root="true" ma:fieldsID="1130da5a4dba49e90a4d167926946bc3" ns1:_="" ns2:_="">
    <xsd:import namespace="http://schemas.microsoft.com/sharepoint/v3"/>
    <xsd:import namespace="a8b72882-1d02-4704-8464-4e9c6e9dc53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b72882-1d02-4704-8464-4e9c6e9dc53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40D7A54-9303-4DD5-9107-E901F1A0B3A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C1646E-CB66-427E-B76B-ABEC9165B7E4}"/>
</file>

<file path=customXml/itemProps3.xml><?xml version="1.0" encoding="utf-8"?>
<ds:datastoreItem xmlns:ds="http://schemas.openxmlformats.org/officeDocument/2006/customXml" ds:itemID="{61E8E965-7EDB-46F6-BEFE-A184A4A5AE1A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pp-mq-plan-sheet-rotated</Template>
  <TotalTime>3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030200_mq</vt:lpstr>
      <vt:lpstr>Custom Design</vt:lpstr>
      <vt:lpstr>PowerPoint Presentation</vt:lpstr>
    </vt:vector>
  </TitlesOfParts>
  <Company>Wisconsin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pp-mq-plan-sheet-rotated</dc:title>
  <dc:creator>Asit Patel</dc:creator>
  <cp:lastModifiedBy>White, Jeremy J - DOT</cp:lastModifiedBy>
  <cp:revision>2</cp:revision>
  <cp:lastPrinted>2001-07-02T15:43:33Z</cp:lastPrinted>
  <dcterms:created xsi:type="dcterms:W3CDTF">2019-06-21T19:43:20Z</dcterms:created>
  <dcterms:modified xsi:type="dcterms:W3CDTF">2021-07-30T20:41:27Z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