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15544800" cy="10058400"/>
  <p:notesSz cx="150876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35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7215" autoAdjust="0"/>
  </p:normalViewPr>
  <p:slideViewPr>
    <p:cSldViewPr snapToGrid="0">
      <p:cViewPr varScale="1">
        <p:scale>
          <a:sx n="63" d="100"/>
          <a:sy n="63" d="100"/>
        </p:scale>
        <p:origin x="710" y="86"/>
      </p:cViewPr>
      <p:guideLst>
        <p:guide orient="horz" pos="6335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551863" y="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551863" y="906780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fld id="{453E1E81-DF39-4F67-96A0-29E5B3D4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53440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16463" y="685800"/>
            <a:ext cx="5654675" cy="3659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81200" y="4572000"/>
            <a:ext cx="11125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53440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8F6295-FE73-4D25-B6A1-08103CD69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296A4-4BC8-4FC5-A454-EFDEB2997E8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6463" y="685800"/>
            <a:ext cx="5654675" cy="36591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no 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 userDrawn="1"/>
        </p:nvSpPr>
        <p:spPr bwMode="auto">
          <a:xfrm>
            <a:off x="576072" y="9372600"/>
            <a:ext cx="1440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576072" y="457200"/>
            <a:ext cx="14401800" cy="914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Line 4"/>
          <p:cNvSpPr>
            <a:spLocks noChangeShapeType="1"/>
          </p:cNvSpPr>
          <p:nvPr userDrawn="1"/>
        </p:nvSpPr>
        <p:spPr bwMode="auto">
          <a:xfrm>
            <a:off x="3529584" y="9372600"/>
            <a:ext cx="1589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 userDrawn="1"/>
        </p:nvSpPr>
        <p:spPr bwMode="auto">
          <a:xfrm flipH="1">
            <a:off x="5852160" y="9372600"/>
            <a:ext cx="3174" cy="233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 userDrawn="1"/>
        </p:nvSpPr>
        <p:spPr bwMode="auto">
          <a:xfrm flipH="1">
            <a:off x="8375904" y="9372600"/>
            <a:ext cx="3174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 userDrawn="1"/>
        </p:nvSpPr>
        <p:spPr bwMode="auto">
          <a:xfrm flipH="1">
            <a:off x="13313664" y="9372600"/>
            <a:ext cx="0" cy="231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 flipH="1">
            <a:off x="14758416" y="9372600"/>
            <a:ext cx="1589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576072" y="9372600"/>
            <a:ext cx="292608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PROJECT NO:  </a:t>
            </a:r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>
            <a:off x="3529584" y="9372600"/>
            <a:ext cx="228599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HWY:  </a:t>
            </a:r>
          </a:p>
        </p:txBody>
      </p:sp>
      <p:sp>
        <p:nvSpPr>
          <p:cNvPr id="18" name="Rectangle 11"/>
          <p:cNvSpPr>
            <a:spLocks noChangeArrowheads="1"/>
          </p:cNvSpPr>
          <p:nvPr userDrawn="1"/>
        </p:nvSpPr>
        <p:spPr bwMode="auto">
          <a:xfrm>
            <a:off x="5852160" y="9372600"/>
            <a:ext cx="246888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COUNTY:  </a:t>
            </a:r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8375904" y="9372600"/>
            <a:ext cx="484632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US" sz="1000" dirty="0">
                <a:latin typeface="Arial" charset="0"/>
              </a:rPr>
              <a:t>MISCELLANEOUS QUANTITIES</a:t>
            </a: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>
            <a:off x="13313664" y="93726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Arial" charset="0"/>
              </a:rPr>
              <a:t>SHEET:</a:t>
            </a:r>
          </a:p>
        </p:txBody>
      </p:sp>
      <p:sp>
        <p:nvSpPr>
          <p:cNvPr id="21" name="Rectangle 14"/>
          <p:cNvSpPr>
            <a:spLocks noChangeArrowheads="1"/>
          </p:cNvSpPr>
          <p:nvPr userDrawn="1"/>
        </p:nvSpPr>
        <p:spPr bwMode="auto">
          <a:xfrm>
            <a:off x="14730984" y="9372600"/>
            <a:ext cx="36353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 dirty="0">
                <a:latin typeface="Arial" charset="0"/>
              </a:rPr>
              <a:t>E</a:t>
            </a:r>
          </a:p>
        </p:txBody>
      </p:sp>
      <p:sp>
        <p:nvSpPr>
          <p:cNvPr id="22" name="Text Box 15"/>
          <p:cNvSpPr txBox="1">
            <a:spLocks noChangeArrowheads="1"/>
          </p:cNvSpPr>
          <p:nvPr userDrawn="1"/>
        </p:nvSpPr>
        <p:spPr bwMode="auto">
          <a:xfrm>
            <a:off x="584201" y="9601200"/>
            <a:ext cx="5068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 dirty="0">
                <a:latin typeface="Arial" charset="0"/>
              </a:rPr>
              <a:t>FILE NAME :  N:\PDS\...\030200_mq.pptx</a:t>
            </a:r>
          </a:p>
        </p:txBody>
      </p:sp>
      <p:sp>
        <p:nvSpPr>
          <p:cNvPr id="23" name="Text Box 16"/>
          <p:cNvSpPr txBox="1">
            <a:spLocks noChangeArrowheads="1"/>
          </p:cNvSpPr>
          <p:nvPr userDrawn="1"/>
        </p:nvSpPr>
        <p:spPr bwMode="auto">
          <a:xfrm>
            <a:off x="7042150" y="9601200"/>
            <a:ext cx="1828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600" dirty="0">
                <a:latin typeface="Arial" charset="0"/>
              </a:rPr>
              <a:t>PLOT DATE :  </a:t>
            </a:r>
            <a:fld id="{9DEF3871-2BBE-408E-898A-F058B55B2D16}" type="datetime4">
              <a:rPr lang="en-US" sz="600" smtClean="0">
                <a:latin typeface="Arial" charset="0"/>
              </a:rPr>
              <a:t>July 30, 2021</a:t>
            </a:fld>
            <a:endParaRPr lang="en-US" sz="600" dirty="0">
              <a:latin typeface="Arial" charset="0"/>
            </a:endParaRPr>
          </a:p>
          <a:p>
            <a:endParaRPr lang="en-US" sz="600" dirty="0">
              <a:latin typeface="Arial" charset="0"/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 userDrawn="1"/>
        </p:nvSpPr>
        <p:spPr bwMode="auto">
          <a:xfrm>
            <a:off x="8880477" y="9601200"/>
            <a:ext cx="15192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 dirty="0">
                <a:latin typeface="Arial" charset="0"/>
              </a:rPr>
              <a:t>PLOT BY :  A.R.H.</a:t>
            </a:r>
          </a:p>
        </p:txBody>
      </p:sp>
      <p:sp>
        <p:nvSpPr>
          <p:cNvPr id="25" name="Text Box 18"/>
          <p:cNvSpPr txBox="1">
            <a:spLocks noChangeArrowheads="1"/>
          </p:cNvSpPr>
          <p:nvPr userDrawn="1"/>
        </p:nvSpPr>
        <p:spPr bwMode="auto">
          <a:xfrm>
            <a:off x="10356852" y="9601200"/>
            <a:ext cx="1463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 dirty="0">
                <a:latin typeface="Arial" charset="0"/>
              </a:rPr>
              <a:t>PLOT NAME : </a:t>
            </a:r>
          </a:p>
        </p:txBody>
      </p:sp>
      <p:sp>
        <p:nvSpPr>
          <p:cNvPr id="26" name="Text Box 19"/>
          <p:cNvSpPr txBox="1">
            <a:spLocks noChangeArrowheads="1"/>
          </p:cNvSpPr>
          <p:nvPr userDrawn="1"/>
        </p:nvSpPr>
        <p:spPr bwMode="auto">
          <a:xfrm>
            <a:off x="11818938" y="9601200"/>
            <a:ext cx="930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 dirty="0">
                <a:latin typeface="Arial" charset="0"/>
              </a:rPr>
              <a:t>PLOT SCALE : 1:1</a:t>
            </a:r>
          </a:p>
        </p:txBody>
      </p:sp>
      <p:sp>
        <p:nvSpPr>
          <p:cNvPr id="27" name="Rectangle 20"/>
          <p:cNvSpPr>
            <a:spLocks noChangeArrowheads="1"/>
          </p:cNvSpPr>
          <p:nvPr userDrawn="1"/>
        </p:nvSpPr>
        <p:spPr bwMode="auto">
          <a:xfrm>
            <a:off x="14977872" y="1651001"/>
            <a:ext cx="244475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" name="Text Box 21"/>
          <p:cNvSpPr txBox="1">
            <a:spLocks noChangeArrowheads="1"/>
          </p:cNvSpPr>
          <p:nvPr userDrawn="1"/>
        </p:nvSpPr>
        <p:spPr bwMode="auto">
          <a:xfrm>
            <a:off x="14941296" y="1958976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charset="0"/>
              </a:rPr>
              <a:t>3</a:t>
            </a:r>
          </a:p>
        </p:txBody>
      </p:sp>
      <p:sp>
        <p:nvSpPr>
          <p:cNvPr id="29" name="Rectangle 22"/>
          <p:cNvSpPr>
            <a:spLocks noChangeArrowheads="1"/>
          </p:cNvSpPr>
          <p:nvPr userDrawn="1"/>
        </p:nvSpPr>
        <p:spPr bwMode="auto">
          <a:xfrm>
            <a:off x="329184" y="1651001"/>
            <a:ext cx="246063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" name="Text Box 23"/>
          <p:cNvSpPr txBox="1">
            <a:spLocks noChangeArrowheads="1"/>
          </p:cNvSpPr>
          <p:nvPr userDrawn="1"/>
        </p:nvSpPr>
        <p:spPr bwMode="auto">
          <a:xfrm>
            <a:off x="310896" y="1957388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charset="0"/>
              </a:rPr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2pPr>
      <a:lvl3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3pPr>
      <a:lvl4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4pPr>
      <a:lvl5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5pPr>
      <a:lvl6pPr marL="4572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6pPr>
      <a:lvl7pPr marL="9144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7pPr>
      <a:lvl8pPr marL="13716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8pPr>
      <a:lvl9pPr marL="18288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9pPr>
    </p:titleStyle>
    <p:bodyStyle>
      <a:lvl1pPr marL="552450" indent="-55245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1" fontAlgn="base" hangingPunct="1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1500" indent="-36830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78100" indent="-368300" algn="l" defTabSz="1473200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47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19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291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63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35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7093719-FEC2-425F-8349-088EF1CBA546}" vid="{F269690C-EE44-4CFD-B6D7-AC74EF47DDE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7093719-FEC2-425F-8349-088EF1CBA546}" vid="{1EE4B2FB-385E-43F0-B3A2-BA9FEE1F4F5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2" ma:contentTypeDescription="Create a new document." ma:contentTypeScope="" ma:versionID="e84e99397d58fb10d4eb13022cdaac12">
  <xsd:schema xmlns:xsd="http://www.w3.org/2001/XMLSchema" xmlns:xs="http://www.w3.org/2001/XMLSchema" xmlns:p="http://schemas.microsoft.com/office/2006/metadata/properties" xmlns:ns1="http://schemas.microsoft.com/sharepoint/v3" xmlns:ns2="a8b72882-1d02-4704-8464-4e9c6e9dc531" targetNamespace="http://schemas.microsoft.com/office/2006/metadata/properties" ma:root="true" ma:fieldsID="1130da5a4dba49e90a4d167926946bc3" ns1:_="" ns2:_="">
    <xsd:import namespace="http://schemas.microsoft.com/sharepoint/v3"/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D3B6D9-C730-4A33-8418-DF0613E044B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1F1880E-0CCD-4F86-B56D-BCB7CBF79D9E}"/>
</file>

<file path=customXml/itemProps3.xml><?xml version="1.0" encoding="utf-8"?>
<ds:datastoreItem xmlns:ds="http://schemas.openxmlformats.org/officeDocument/2006/customXml" ds:itemID="{D4C37DFE-7A3F-4E29-AE82-8AE60F7D19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pp-mq-plan-sheet</Template>
  <TotalTime>1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Default Design</vt:lpstr>
      <vt:lpstr>Custom Design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pp-mq-plan-sheet</dc:title>
  <dc:creator>Asit Patel</dc:creator>
  <cp:lastModifiedBy>White, Jeremy J - DOT</cp:lastModifiedBy>
  <cp:revision>3</cp:revision>
  <cp:lastPrinted>2001-07-02T15:43:33Z</cp:lastPrinted>
  <dcterms:created xsi:type="dcterms:W3CDTF">2019-06-21T19:46:44Z</dcterms:created>
  <dcterms:modified xsi:type="dcterms:W3CDTF">2021-07-30T20:41:45Z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</Properties>
</file>